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B2A8B25-8C8C-4E3F-A9B6-EE910524E96D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674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99B19-FD66-4A14-8048-2CEFAB8CAC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4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689A6-B16C-4F0A-A58E-84C9BF5EF259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97F2A-D62D-4B3A-87C8-02415E040CC7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E351A-EBCB-4913-9F0E-E2D3EB59B85C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0CF7D-C566-4B81-9A48-B8F1079F2CF3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B97DF-0AA1-4F32-AF34-9F28A462DE72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91CD6-1068-449C-B4F3-EC477D7E280E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7B94-D258-4E49-952C-3D1D95C333BF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40AC-A482-4490-83FE-BA093FD55A1C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893C-EF98-4FA1-9BCB-CB2DA20B4539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FBF18-7DF7-4BA4-BE5D-86CCEDC7C6C6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869D-F750-4076-BCDB-C7957BFAD61F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02EB7-AA0A-43D4-B6B0-2071C12E127D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257-6D99-45A2-9E3D-022AEB4CD751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B9E-0ACF-4F6A-9ED3-05040C4B0B7A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90625-06BB-4913-9ED3-4BB74C6704AB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F5527-862A-47ED-B16C-F65B2F7FBC91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5D9B0-8CCA-4A18-BCAD-4BB7AD5851B3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Programming Language Basics</a:t>
            </a:r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dirty="0"/>
              <a:t>BCS 307 – Compiler Construction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Lexical Analysis Basics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191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Language Specifications</a:t>
            </a:r>
          </a:p>
          <a:p>
            <a:pPr eaLnBrk="1" hangingPunct="1"/>
            <a:r>
              <a:rPr lang="en-US" dirty="0" smtClean="0"/>
              <a:t>Identifier Rules</a:t>
            </a:r>
          </a:p>
          <a:p>
            <a:r>
              <a:rPr lang="en-US" dirty="0"/>
              <a:t>Scopes </a:t>
            </a:r>
            <a:endParaRPr lang="en-US" dirty="0" smtClean="0"/>
          </a:p>
          <a:p>
            <a:r>
              <a:rPr lang="en-US" dirty="0" smtClean="0"/>
              <a:t>Functions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9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Unlike natural languages, programming languages are unambiguous and do not evolve.</a:t>
            </a:r>
          </a:p>
          <a:p>
            <a:r>
              <a:rPr lang="en-US" dirty="0" smtClean="0"/>
              <a:t>To design a compiler for your own language, you need to specify the language rules, features and other specifications.</a:t>
            </a:r>
          </a:p>
          <a:p>
            <a:r>
              <a:rPr lang="en-US" dirty="0" smtClean="0"/>
              <a:t>Language specifications includes, identifiers pattern, keywords, punctuations, constants pattern, syntax of language, sementics, etc.</a:t>
            </a:r>
          </a:p>
          <a:p>
            <a:r>
              <a:rPr lang="en-US" dirty="0" smtClean="0"/>
              <a:t>Once the specifications are complete, you can begin designing its compiler.</a:t>
            </a:r>
          </a:p>
          <a:p>
            <a:r>
              <a:rPr lang="en-US" dirty="0" smtClean="0"/>
              <a:t>The language that you are going to design compiler for should be simple.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215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Static/Dynamic Distinction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</a:t>
            </a:r>
            <a:r>
              <a:rPr lang="en-US" dirty="0" smtClean="0"/>
              <a:t>a language policy allows </a:t>
            </a:r>
            <a:r>
              <a:rPr lang="en-US" dirty="0"/>
              <a:t>the compiler to decide an issue, </a:t>
            </a:r>
            <a:r>
              <a:rPr lang="en-US" dirty="0" smtClean="0"/>
              <a:t>the </a:t>
            </a:r>
            <a:r>
              <a:rPr lang="en-US" dirty="0"/>
              <a:t>language </a:t>
            </a:r>
            <a:r>
              <a:rPr lang="en-US" dirty="0" smtClean="0"/>
              <a:t>is said to use </a:t>
            </a:r>
            <a:r>
              <a:rPr lang="en-US" dirty="0"/>
              <a:t>a static </a:t>
            </a:r>
            <a:r>
              <a:rPr lang="en-US" dirty="0" smtClean="0"/>
              <a:t>policy (issue </a:t>
            </a:r>
            <a:r>
              <a:rPr lang="en-US" dirty="0"/>
              <a:t>can be decided at </a:t>
            </a:r>
            <a:r>
              <a:rPr lang="en-US" dirty="0" smtClean="0"/>
              <a:t>compile time). </a:t>
            </a:r>
          </a:p>
          <a:p>
            <a:r>
              <a:rPr lang="en-US" dirty="0" smtClean="0"/>
              <a:t>A policy </a:t>
            </a:r>
            <a:r>
              <a:rPr lang="en-US" dirty="0"/>
              <a:t>that </a:t>
            </a:r>
            <a:r>
              <a:rPr lang="en-US" dirty="0" smtClean="0"/>
              <a:t>allows decision making at runtime, </a:t>
            </a:r>
            <a:r>
              <a:rPr lang="en-US" dirty="0"/>
              <a:t>is said to be a dynamic </a:t>
            </a:r>
            <a:r>
              <a:rPr lang="en-US" dirty="0" smtClean="0"/>
              <a:t>policy.</a:t>
            </a:r>
          </a:p>
          <a:p>
            <a:r>
              <a:rPr lang="en-US" dirty="0"/>
              <a:t>One </a:t>
            </a:r>
            <a:r>
              <a:rPr lang="en-US" dirty="0" smtClean="0"/>
              <a:t>such issue </a:t>
            </a:r>
            <a:r>
              <a:rPr lang="en-US" dirty="0"/>
              <a:t>is the scope of declarations.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language uses static scope </a:t>
            </a:r>
            <a:r>
              <a:rPr lang="en-US" dirty="0" smtClean="0"/>
              <a:t>if </a:t>
            </a:r>
            <a:r>
              <a:rPr lang="en-US" dirty="0"/>
              <a:t>it is possible </a:t>
            </a:r>
            <a:r>
              <a:rPr lang="en-US" dirty="0" smtClean="0"/>
              <a:t>to determine </a:t>
            </a:r>
            <a:r>
              <a:rPr lang="en-US" dirty="0"/>
              <a:t>the scope of a declaration by looking only at the program.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dynamic scope, as the program </a:t>
            </a:r>
            <a:r>
              <a:rPr lang="en-US" dirty="0" smtClean="0"/>
              <a:t>runs, the </a:t>
            </a:r>
            <a:r>
              <a:rPr lang="en-US" dirty="0"/>
              <a:t>same use </a:t>
            </a:r>
            <a:r>
              <a:rPr lang="en-US" dirty="0" smtClean="0"/>
              <a:t>of variable </a:t>
            </a:r>
            <a:r>
              <a:rPr lang="en-US" dirty="0"/>
              <a:t>x could refer to any of several </a:t>
            </a:r>
            <a:r>
              <a:rPr lang="en-US" dirty="0" smtClean="0"/>
              <a:t>different </a:t>
            </a:r>
            <a:r>
              <a:rPr lang="en-US" dirty="0"/>
              <a:t>declarations of x.</a:t>
            </a:r>
          </a:p>
          <a:p>
            <a:r>
              <a:rPr lang="en-US" dirty="0"/>
              <a:t>Most languages, </a:t>
            </a:r>
            <a:r>
              <a:rPr lang="en-US" dirty="0" smtClean="0"/>
              <a:t>including C </a:t>
            </a:r>
            <a:r>
              <a:rPr lang="en-US" dirty="0"/>
              <a:t>and Java, use static scope.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9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Names, </a:t>
            </a:r>
            <a:r>
              <a:rPr lang="en-US" dirty="0" smtClean="0"/>
              <a:t>Identifiers</a:t>
            </a:r>
            <a:r>
              <a:rPr lang="en-US" dirty="0"/>
              <a:t>, and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</a:t>
            </a:r>
            <a:r>
              <a:rPr lang="en-US" dirty="0" smtClean="0"/>
              <a:t>identifier </a:t>
            </a:r>
            <a:r>
              <a:rPr lang="en-US" dirty="0"/>
              <a:t>is a string of characters, </a:t>
            </a:r>
            <a:r>
              <a:rPr lang="en-US" dirty="0" smtClean="0"/>
              <a:t>that refers </a:t>
            </a:r>
            <a:r>
              <a:rPr lang="en-US" dirty="0"/>
              <a:t>to </a:t>
            </a:r>
            <a:r>
              <a:rPr lang="en-US" dirty="0" smtClean="0"/>
              <a:t>an </a:t>
            </a:r>
            <a:r>
              <a:rPr lang="en-US" dirty="0"/>
              <a:t>entity, such as </a:t>
            </a:r>
            <a:r>
              <a:rPr lang="en-US" dirty="0" smtClean="0"/>
              <a:t>an object</a:t>
            </a:r>
            <a:r>
              <a:rPr lang="en-US" dirty="0"/>
              <a:t>, </a:t>
            </a:r>
            <a:r>
              <a:rPr lang="en-US" dirty="0" smtClean="0"/>
              <a:t>a class, or </a:t>
            </a:r>
            <a:r>
              <a:rPr lang="en-US" dirty="0"/>
              <a:t>a type. </a:t>
            </a:r>
            <a:endParaRPr lang="en-US" dirty="0" smtClean="0"/>
          </a:p>
          <a:p>
            <a:pPr lvl="1"/>
            <a:r>
              <a:rPr lang="en-US" dirty="0" smtClean="0"/>
              <a:t>A language has its own pattern or rule to define valid identifiers.</a:t>
            </a:r>
          </a:p>
          <a:p>
            <a:r>
              <a:rPr lang="en-US" dirty="0" smtClean="0"/>
              <a:t>The </a:t>
            </a:r>
            <a:r>
              <a:rPr lang="en-US" dirty="0"/>
              <a:t>name </a:t>
            </a:r>
            <a:r>
              <a:rPr lang="en-US" dirty="0" smtClean="0"/>
              <a:t>x.y </a:t>
            </a:r>
            <a:r>
              <a:rPr lang="en-US" dirty="0"/>
              <a:t>might </a:t>
            </a:r>
            <a:r>
              <a:rPr lang="en-US" dirty="0" smtClean="0"/>
              <a:t>denote the field </a:t>
            </a:r>
            <a:r>
              <a:rPr lang="en-US" dirty="0"/>
              <a:t>y of a </a:t>
            </a:r>
            <a:r>
              <a:rPr lang="en-US" dirty="0" smtClean="0"/>
              <a:t>class x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Here</a:t>
            </a:r>
            <a:r>
              <a:rPr lang="en-US" dirty="0"/>
              <a:t>, x and y are </a:t>
            </a:r>
            <a:r>
              <a:rPr lang="en-US" dirty="0" smtClean="0"/>
              <a:t>identifiers</a:t>
            </a:r>
            <a:r>
              <a:rPr lang="en-US" dirty="0"/>
              <a:t>, </a:t>
            </a:r>
            <a:r>
              <a:rPr lang="en-US" dirty="0" smtClean="0"/>
              <a:t>while x.y </a:t>
            </a:r>
            <a:r>
              <a:rPr lang="en-US" dirty="0"/>
              <a:t>is a name, but not an </a:t>
            </a:r>
            <a:r>
              <a:rPr lang="en-US" dirty="0" smtClean="0"/>
              <a:t>identifier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variable refers to a particular location of the </a:t>
            </a:r>
            <a:r>
              <a:rPr lang="en-US" dirty="0" smtClean="0"/>
              <a:t>store (memory).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8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Scope and Block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C, the </a:t>
            </a:r>
            <a:r>
              <a:rPr lang="en-US" dirty="0"/>
              <a:t>scope of a declaration is </a:t>
            </a:r>
            <a:r>
              <a:rPr lang="en-US" dirty="0" smtClean="0"/>
              <a:t>determined implicitly </a:t>
            </a:r>
            <a:r>
              <a:rPr lang="en-US" dirty="0"/>
              <a:t>by where the declaration appears in the program. </a:t>
            </a:r>
          </a:p>
          <a:p>
            <a:r>
              <a:rPr lang="en-US" dirty="0" smtClean="0"/>
              <a:t>Languages, such </a:t>
            </a:r>
            <a:r>
              <a:rPr lang="en-US" dirty="0"/>
              <a:t>as C++, Java, and C#, also provide explicit control over scopes </a:t>
            </a:r>
            <a:r>
              <a:rPr lang="en-US" dirty="0" smtClean="0"/>
              <a:t>through the </a:t>
            </a:r>
            <a:r>
              <a:rPr lang="en-US" dirty="0"/>
              <a:t>use of keywords like public, private, and protected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867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Procedures, Functions, and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function generally returns a value of some type (the \return type"),</a:t>
            </a:r>
          </a:p>
          <a:p>
            <a:r>
              <a:rPr lang="en-US" dirty="0" smtClean="0"/>
              <a:t>A </a:t>
            </a:r>
            <a:r>
              <a:rPr lang="en-US" dirty="0"/>
              <a:t>procedure does not return any value. </a:t>
            </a:r>
            <a:endParaRPr lang="en-US" dirty="0" smtClean="0"/>
          </a:p>
          <a:p>
            <a:pPr lvl="1"/>
            <a:r>
              <a:rPr lang="en-US" dirty="0" smtClean="0"/>
              <a:t>C language only has </a:t>
            </a:r>
            <a:r>
              <a:rPr lang="en-US" dirty="0"/>
              <a:t>functions, treat procedures as functions that have a </a:t>
            </a:r>
            <a:r>
              <a:rPr lang="en-US" dirty="0" smtClean="0"/>
              <a:t>special return </a:t>
            </a:r>
            <a:r>
              <a:rPr lang="en-US" dirty="0"/>
              <a:t>type \void," to signify no return value. </a:t>
            </a:r>
            <a:endParaRPr lang="en-US" dirty="0" smtClean="0"/>
          </a:p>
          <a:p>
            <a:r>
              <a:rPr lang="en-US" dirty="0" smtClean="0"/>
              <a:t>Object-oriented languages like </a:t>
            </a:r>
            <a:r>
              <a:rPr lang="en-US" dirty="0"/>
              <a:t>Java and C++ use the term </a:t>
            </a:r>
            <a:r>
              <a:rPr lang="en-US" dirty="0" smtClean="0"/>
              <a:t>methods</a:t>
            </a:r>
            <a:r>
              <a:rPr lang="en-US" dirty="0"/>
              <a:t>."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can behave like </a:t>
            </a:r>
            <a:r>
              <a:rPr lang="en-US" dirty="0" smtClean="0"/>
              <a:t>either functions </a:t>
            </a:r>
            <a:r>
              <a:rPr lang="en-US" dirty="0"/>
              <a:t>or procedures, but are associated with a particular class.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599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 Static Scopes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8644" y="2390462"/>
            <a:ext cx="5143500" cy="36766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90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specifications for your own language</a:t>
            </a:r>
          </a:p>
          <a:p>
            <a:r>
              <a:rPr lang="en-US" dirty="0" smtClean="0"/>
              <a:t>Initial specifications should include:</a:t>
            </a:r>
          </a:p>
          <a:p>
            <a:pPr lvl="1"/>
            <a:r>
              <a:rPr lang="en-US" dirty="0" smtClean="0"/>
              <a:t>Identifier rules (DFA)</a:t>
            </a:r>
          </a:p>
          <a:p>
            <a:pPr lvl="1"/>
            <a:r>
              <a:rPr lang="en-US" dirty="0" smtClean="0"/>
              <a:t>Keywords</a:t>
            </a:r>
          </a:p>
          <a:p>
            <a:pPr lvl="1"/>
            <a:r>
              <a:rPr lang="en-US" dirty="0"/>
              <a:t>Operators</a:t>
            </a:r>
            <a:endParaRPr lang="en-US" dirty="0" smtClean="0"/>
          </a:p>
          <a:p>
            <a:pPr lvl="1"/>
            <a:r>
              <a:rPr lang="en-US" dirty="0" smtClean="0"/>
              <a:t>Punctutations</a:t>
            </a:r>
          </a:p>
          <a:p>
            <a:pPr lvl="1"/>
            <a:r>
              <a:rPr lang="en-US" dirty="0" smtClean="0"/>
              <a:t>Constants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191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374</TotalTime>
  <Words>490</Words>
  <Application>Microsoft Office PowerPoint</Application>
  <PresentationFormat>Widescreen</PresentationFormat>
  <Paragraphs>58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Wisp</vt:lpstr>
      <vt:lpstr>Programming Language Basics</vt:lpstr>
      <vt:lpstr>Agenda</vt:lpstr>
      <vt:lpstr>Language Specifications</vt:lpstr>
      <vt:lpstr>Static/Dynamic Distinction</vt:lpstr>
      <vt:lpstr>Names, Identifiers, and Variables</vt:lpstr>
      <vt:lpstr>Static Scope and Block Structure</vt:lpstr>
      <vt:lpstr>Procedures, Functions, and Methods</vt:lpstr>
      <vt:lpstr>C++ Static Scopes</vt:lpstr>
      <vt:lpstr>Your Task</vt:lpstr>
      <vt:lpstr>Upcoming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350</cp:revision>
  <dcterms:created xsi:type="dcterms:W3CDTF">2020-06-07T14:00:41Z</dcterms:created>
  <dcterms:modified xsi:type="dcterms:W3CDTF">2021-02-24T07:16:46Z</dcterms:modified>
</cp:coreProperties>
</file>